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CD5E6"/>
    <a:srgbClr val="5DC5BE"/>
    <a:srgbClr val="DEEEEE"/>
    <a:srgbClr val="69BEE5"/>
    <a:srgbClr val="E34379"/>
    <a:srgbClr val="59BD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42"/>
    <p:restoredTop sz="94655"/>
  </p:normalViewPr>
  <p:slideViewPr>
    <p:cSldViewPr snapToGrid="0" snapToObjects="1">
      <p:cViewPr varScale="1">
        <p:scale>
          <a:sx n="68" d="100"/>
          <a:sy n="68" d="100"/>
        </p:scale>
        <p:origin x="280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11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0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3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89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82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4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0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48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7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E016E-0EFE-8140-A91E-BC479A66855B}" type="datetimeFigureOut">
              <a:rPr lang="en-US" smtClean="0"/>
              <a:t>10/19/20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D960-CD30-2240-AB40-104CE8197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9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328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1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44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931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1144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011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463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790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969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232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DEE1293-216B-FF42-BB62-5721214A8CC4}" vid="{732CDB45-368C-254C-8DCE-12C07148C6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1908</TotalTime>
  <Words>0</Words>
  <Application>Microsoft Macintosh PowerPoint</Application>
  <PresentationFormat>Custom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Harlan</dc:creator>
  <cp:lastModifiedBy>Jeffrey Harlan</cp:lastModifiedBy>
  <cp:revision>41</cp:revision>
  <cp:lastPrinted>2020-05-09T23:22:16Z</cp:lastPrinted>
  <dcterms:created xsi:type="dcterms:W3CDTF">2020-05-01T20:51:13Z</dcterms:created>
  <dcterms:modified xsi:type="dcterms:W3CDTF">2020-10-19T17:25:52Z</dcterms:modified>
</cp:coreProperties>
</file>